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sangama" initials="G" lastIdx="1" clrIdx="0">
    <p:extLst>
      <p:ext uri="{19B8F6BF-5375-455C-9EA6-DF929625EA0E}">
        <p15:presenceInfo xmlns:p15="http://schemas.microsoft.com/office/powerpoint/2012/main" xmlns="" userId="Gnanasanga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889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87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13T18:36:34.592" idx="1">
    <p:pos x="10" y="10"/>
    <p:text/>
    <p:extLst>
      <p:ext uri="{C676402C-5697-4E1C-873F-D02D1690AC5C}">
        <p15:threadingInfo xmlns:p15="http://schemas.microsoft.com/office/powerpoint/2012/main" xmlns="" timeZoneBias="-33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168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206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41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236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37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5514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8673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4842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95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707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580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4B931-4714-4BB9-8B53-FFDCB5276195}" type="datetimeFigureOut">
              <a:rPr lang="en-US" smtClean="0"/>
              <a:pPr/>
              <a:t>2020-04-14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9689F-9EFC-4415-9EF2-BB784D097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799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file:///\\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9634" y="197857"/>
            <a:ext cx="1144306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String:</a:t>
            </a:r>
          </a:p>
          <a:p>
            <a:endParaRPr lang="en-US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Sequence of character </a:t>
            </a:r>
          </a:p>
          <a:p>
            <a:r>
              <a:rPr lang="en-US" sz="2000" dirty="0" smtClean="0"/>
              <a:t>	$name=“ABC”;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$</a:t>
            </a:r>
            <a:r>
              <a:rPr lang="en-US" sz="2000" dirty="0" err="1" smtClean="0"/>
              <a:t>lis</a:t>
            </a:r>
            <a:r>
              <a:rPr lang="en-US" sz="2000" dirty="0" smtClean="0"/>
              <a:t>=‘my $name will not print ! </a:t>
            </a:r>
            <a:r>
              <a:rPr lang="en-US" sz="2000" dirty="0" smtClean="0">
                <a:hlinkClick r:id="rId2" action="ppaction://hlinkfile"/>
              </a:rPr>
              <a:t>\\n</a:t>
            </a:r>
            <a:r>
              <a:rPr lang="en-US" sz="2000" dirty="0" smtClean="0"/>
              <a:t>’;</a:t>
            </a:r>
          </a:p>
          <a:p>
            <a:r>
              <a:rPr lang="en-US" sz="2000" dirty="0"/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b="1" dirty="0" smtClean="0">
                <a:sym typeface="Wingdings" panose="05000000000000000000" pitchFamily="2" charset="2"/>
              </a:rPr>
              <a:t> my $name will not print !</a:t>
            </a:r>
          </a:p>
          <a:p>
            <a:r>
              <a:rPr lang="en-US" sz="2000" dirty="0">
                <a:sym typeface="Wingdings" panose="05000000000000000000" pitchFamily="2" charset="2"/>
              </a:rPr>
              <a:t>	</a:t>
            </a:r>
            <a:endParaRPr lang="en-US" sz="2000" dirty="0" smtClean="0">
              <a:sym typeface="Wingdings" panose="05000000000000000000" pitchFamily="2" charset="2"/>
            </a:endParaRPr>
          </a:p>
          <a:p>
            <a:r>
              <a:rPr lang="en-US" sz="2000" dirty="0"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$</a:t>
            </a:r>
            <a:r>
              <a:rPr lang="en-US" sz="2000" dirty="0" err="1" smtClean="0">
                <a:sym typeface="Wingdings" panose="05000000000000000000" pitchFamily="2" charset="2"/>
              </a:rPr>
              <a:t>lis</a:t>
            </a:r>
            <a:r>
              <a:rPr lang="en-US" sz="2000" dirty="0" smtClean="0">
                <a:sym typeface="Wingdings" panose="05000000000000000000" pitchFamily="2" charset="2"/>
              </a:rPr>
              <a:t>=“my $name will print</a:t>
            </a:r>
            <a:r>
              <a:rPr lang="en-US" sz="2000" dirty="0" smtClean="0"/>
              <a:t> ! </a:t>
            </a:r>
            <a:r>
              <a:rPr lang="en-US" sz="2000" dirty="0" smtClean="0">
                <a:hlinkClick r:id="rId2" action="ppaction://hlinkfile"/>
              </a:rPr>
              <a:t>\\n</a:t>
            </a:r>
            <a:r>
              <a:rPr lang="en-US" sz="2000" dirty="0" smtClean="0">
                <a:sym typeface="Wingdings" panose="05000000000000000000" pitchFamily="2" charset="2"/>
              </a:rPr>
              <a:t>”;</a:t>
            </a:r>
          </a:p>
          <a:p>
            <a:r>
              <a:rPr lang="en-US" sz="2000" dirty="0">
                <a:sym typeface="Wingdings" panose="05000000000000000000" pitchFamily="2" charset="2"/>
              </a:rPr>
              <a:t>	</a:t>
            </a:r>
            <a:r>
              <a:rPr lang="en-US" sz="2000" dirty="0" smtClean="0">
                <a:sym typeface="Wingdings" panose="05000000000000000000" pitchFamily="2" charset="2"/>
              </a:rPr>
              <a:t> </a:t>
            </a:r>
            <a:r>
              <a:rPr lang="en-US" sz="2000" b="1" dirty="0" smtClean="0">
                <a:sym typeface="Wingdings" panose="05000000000000000000" pitchFamily="2" charset="2"/>
              </a:rPr>
              <a:t>my ABC will print !</a:t>
            </a:r>
          </a:p>
          <a:p>
            <a:r>
              <a:rPr lang="en-US" sz="2000" b="1" dirty="0" smtClean="0"/>
              <a:t>“\ replace a special character is next to it.”</a:t>
            </a:r>
          </a:p>
          <a:p>
            <a:endParaRPr lang="en-US" sz="2000" dirty="0"/>
          </a:p>
          <a:p>
            <a:r>
              <a:rPr lang="en-US" sz="2000" b="1" dirty="0" smtClean="0"/>
              <a:t>Comparing Strings: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PHP has 2 operators and 6 functions for comparing strings.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== </a:t>
            </a:r>
            <a:r>
              <a:rPr lang="en-US" sz="2000" dirty="0" smtClean="0"/>
              <a:t>operator casts non-string operands to strings, </a:t>
            </a:r>
            <a:r>
              <a:rPr lang="en-US" sz="2000" b="1" dirty="0" smtClean="0"/>
              <a:t>===</a:t>
            </a:r>
            <a:r>
              <a:rPr lang="en-US" sz="2000" dirty="0" smtClean="0"/>
              <a:t> operator does not cast and returns fals</a:t>
            </a:r>
            <a:r>
              <a:rPr lang="en-US" sz="2000" dirty="0"/>
              <a:t>e</a:t>
            </a:r>
            <a:endParaRPr lang="en-US" sz="2000" dirty="0" smtClean="0"/>
          </a:p>
          <a:p>
            <a:r>
              <a:rPr lang="en-US" sz="2000" b="1" dirty="0"/>
              <a:t>	</a:t>
            </a:r>
            <a:r>
              <a:rPr lang="en-US" sz="2000" b="1" dirty="0" smtClean="0"/>
              <a:t>$o1=3;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$o2=3;</a:t>
            </a:r>
          </a:p>
          <a:p>
            <a:r>
              <a:rPr lang="en-US" sz="2000" b="1" dirty="0"/>
              <a:t>	</a:t>
            </a:r>
            <a:r>
              <a:rPr lang="en-US" sz="2000" dirty="0" smtClean="0"/>
              <a:t>if($o1==$o2)</a:t>
            </a:r>
            <a:endParaRPr lang="en-US" sz="2000" b="1" dirty="0" smtClean="0"/>
          </a:p>
          <a:p>
            <a:r>
              <a:rPr lang="en-US" sz="2000" b="1" dirty="0" smtClean="0"/>
              <a:t>	</a:t>
            </a:r>
            <a:r>
              <a:rPr lang="en-US" sz="2000" dirty="0" smtClean="0"/>
              <a:t>{	echo (“== returns &lt;</a:t>
            </a:r>
            <a:r>
              <a:rPr lang="en-US" sz="2000" dirty="0" err="1" smtClean="0"/>
              <a:t>br</a:t>
            </a:r>
            <a:r>
              <a:rPr lang="en-US" sz="2000" dirty="0" smtClean="0"/>
              <a:t>&gt;”);     }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if($o1===$o2)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{	echo (“== returns &lt;</a:t>
            </a:r>
            <a:r>
              <a:rPr lang="en-US" sz="2000" dirty="0" err="1" smtClean="0"/>
              <a:t>br</a:t>
            </a:r>
            <a:r>
              <a:rPr lang="en-US" sz="2000" dirty="0" smtClean="0"/>
              <a:t>&gt;”);     }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3920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571" y="222069"/>
            <a:ext cx="1169125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The comparison operators are </a:t>
            </a:r>
            <a:r>
              <a:rPr lang="en-US" sz="2000" b="1" dirty="0" smtClean="0"/>
              <a:t>&lt;, &lt;= ,&gt;, &gt;=</a:t>
            </a:r>
          </a:p>
          <a:p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Function for comparing two string 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  </a:t>
            </a:r>
            <a:r>
              <a:rPr lang="en-US" sz="2000" dirty="0" err="1" smtClean="0"/>
              <a:t>strcmp</a:t>
            </a:r>
            <a:r>
              <a:rPr lang="en-US" sz="2000" dirty="0" smtClean="0"/>
              <a:t>()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$res= </a:t>
            </a:r>
            <a:r>
              <a:rPr lang="en-US" sz="2000" dirty="0" err="1" smtClean="0"/>
              <a:t>strcmp</a:t>
            </a:r>
            <a:r>
              <a:rPr lang="en-US" sz="2000" dirty="0" smtClean="0"/>
              <a:t>(string1,string2</a:t>
            </a:r>
            <a:r>
              <a:rPr lang="en-US" sz="2000" dirty="0" smtClean="0"/>
              <a:t>); </a:t>
            </a:r>
            <a:endParaRPr lang="en-US" sz="2000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String1=ABC       String2=</a:t>
            </a:r>
            <a:r>
              <a:rPr lang="en-US" sz="2000" b="1" dirty="0" err="1" smtClean="0"/>
              <a:t>pqC</a:t>
            </a:r>
            <a:r>
              <a:rPr lang="en-US" sz="2000" b="1" dirty="0" smtClean="0"/>
              <a:t>     output =-2</a:t>
            </a:r>
            <a:endParaRPr lang="en-US" sz="2000" b="1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If </a:t>
            </a:r>
            <a:r>
              <a:rPr lang="en-US" sz="2000" b="1" dirty="0"/>
              <a:t>this function returns 0, the two strings are equal</a:t>
            </a:r>
            <a:r>
              <a:rPr lang="en-US" sz="2000" dirty="0" smtClean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If this function returns other then 0, the two strings are not equal.</a:t>
            </a:r>
          </a:p>
          <a:p>
            <a:pPr lvl="1"/>
            <a:endParaRPr lang="en-US" sz="2000" b="1" dirty="0"/>
          </a:p>
          <a:p>
            <a:pPr lvl="1"/>
            <a:r>
              <a:rPr lang="en-US" sz="2000" dirty="0" err="1" smtClean="0"/>
              <a:t>Strcasecmp</a:t>
            </a:r>
            <a:r>
              <a:rPr lang="en-US" sz="2000" dirty="0" smtClean="0"/>
              <a:t>()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 smtClean="0"/>
              <a:t>This function first converts the string to lower case the compares. </a:t>
            </a:r>
          </a:p>
          <a:p>
            <a:pPr lvl="1"/>
            <a:endParaRPr lang="en-US" sz="2000" b="1" dirty="0"/>
          </a:p>
          <a:p>
            <a:pPr lvl="1"/>
            <a:r>
              <a:rPr lang="en-US" sz="2000" dirty="0" err="1" smtClean="0"/>
              <a:t>Strcmp</a:t>
            </a:r>
            <a:r>
              <a:rPr lang="en-US" sz="2000" dirty="0" smtClean="0"/>
              <a:t>(string1,string2,len);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 dirty="0" smtClean="0"/>
              <a:t>Len : </a:t>
            </a:r>
            <a:r>
              <a:rPr lang="en-US" dirty="0" smtClean="0"/>
              <a:t>Specify </a:t>
            </a:r>
            <a:r>
              <a:rPr lang="en-US" dirty="0"/>
              <a:t>the number of characters from each string to be used in the </a:t>
            </a:r>
            <a:r>
              <a:rPr lang="en-US" dirty="0" smtClean="0"/>
              <a:t>comparison.</a:t>
            </a:r>
          </a:p>
          <a:p>
            <a:pPr lvl="2"/>
            <a:r>
              <a:rPr lang="en-US" dirty="0" smtClean="0"/>
              <a:t>echo</a:t>
            </a:r>
            <a:r>
              <a:rPr lang="en-US" dirty="0"/>
              <a:t> </a:t>
            </a:r>
            <a:r>
              <a:rPr lang="en-US" dirty="0" err="1"/>
              <a:t>strncmp</a:t>
            </a:r>
            <a:r>
              <a:rPr lang="en-US" dirty="0"/>
              <a:t>("Hello </a:t>
            </a:r>
            <a:r>
              <a:rPr lang="en-US" dirty="0" err="1"/>
              <a:t>world!","Hello</a:t>
            </a:r>
            <a:r>
              <a:rPr lang="en-US" dirty="0"/>
              <a:t> earth!",6</a:t>
            </a:r>
            <a:r>
              <a:rPr lang="en-US" dirty="0" smtClean="0"/>
              <a:t>);</a:t>
            </a:r>
          </a:p>
          <a:p>
            <a:pPr lvl="2"/>
            <a:r>
              <a:rPr lang="en-US" sz="2000" b="1" dirty="0" smtClean="0"/>
              <a:t>0</a:t>
            </a:r>
          </a:p>
          <a:p>
            <a:pPr lvl="1"/>
            <a:endParaRPr lang="en-US" sz="2000" b="1" dirty="0" smtClean="0"/>
          </a:p>
          <a:p>
            <a:pPr lvl="2"/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50638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383" y="287383"/>
            <a:ext cx="1167819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Searching String :</a:t>
            </a:r>
          </a:p>
          <a:p>
            <a:r>
              <a:rPr lang="en-US" sz="2000" dirty="0"/>
              <a:t> </a:t>
            </a:r>
            <a:endParaRPr lang="en-US" sz="2000" dirty="0" smtClean="0"/>
          </a:p>
          <a:p>
            <a:r>
              <a:rPr lang="en-US" sz="2000" dirty="0" smtClean="0"/>
              <a:t>Substring: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$piece= </a:t>
            </a:r>
            <a:r>
              <a:rPr lang="en-US" sz="2000" dirty="0" err="1" smtClean="0"/>
              <a:t>substr</a:t>
            </a:r>
            <a:r>
              <a:rPr lang="en-US" sz="2000" dirty="0" smtClean="0"/>
              <a:t>(string, start [, length] );</a:t>
            </a:r>
          </a:p>
          <a:p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	</a:t>
            </a:r>
            <a:r>
              <a:rPr lang="en-US" sz="2000" b="1" dirty="0" smtClean="0"/>
              <a:t>start </a:t>
            </a:r>
            <a:r>
              <a:rPr lang="en-US" sz="2000" dirty="0" smtClean="0"/>
              <a:t>represents string at which to begin coping and </a:t>
            </a:r>
            <a:r>
              <a:rPr lang="en-US" sz="2000" b="1" dirty="0" smtClean="0"/>
              <a:t> length </a:t>
            </a:r>
            <a:r>
              <a:rPr lang="en-US" sz="2000" dirty="0" smtClean="0"/>
              <a:t>represent nu. Of character to copy (by default it copy until the end of the string.</a:t>
            </a:r>
          </a:p>
          <a:p>
            <a:pPr lvl="1"/>
            <a:r>
              <a:rPr lang="en-US" sz="2000" dirty="0" smtClean="0"/>
              <a:t>$name = “</a:t>
            </a:r>
            <a:r>
              <a:rPr lang="en-US" sz="2000" dirty="0" err="1" smtClean="0"/>
              <a:t>fred</a:t>
            </a:r>
            <a:r>
              <a:rPr lang="en-US" sz="2000" dirty="0" smtClean="0"/>
              <a:t> </a:t>
            </a:r>
            <a:r>
              <a:rPr lang="en-US" sz="2000" dirty="0" err="1" smtClean="0"/>
              <a:t>flintstone</a:t>
            </a:r>
            <a:r>
              <a:rPr lang="en-US" sz="2000" dirty="0" smtClean="0"/>
              <a:t>”;</a:t>
            </a:r>
          </a:p>
          <a:p>
            <a:pPr lvl="1"/>
            <a:r>
              <a:rPr lang="en-US" sz="2000" dirty="0" smtClean="0"/>
              <a:t>$ex1= </a:t>
            </a:r>
            <a:r>
              <a:rPr lang="en-US" sz="2000" dirty="0" err="1" smtClean="0"/>
              <a:t>substr</a:t>
            </a:r>
            <a:r>
              <a:rPr lang="en-US" sz="2000" dirty="0" smtClean="0"/>
              <a:t>($name, 6,4);   // $ex1 is </a:t>
            </a:r>
            <a:r>
              <a:rPr lang="en-US" sz="2000" b="1" dirty="0" smtClean="0"/>
              <a:t>lint</a:t>
            </a:r>
          </a:p>
          <a:p>
            <a:pPr lvl="1"/>
            <a:r>
              <a:rPr lang="en-US" sz="2000" dirty="0" smtClean="0"/>
              <a:t>$ex2= </a:t>
            </a:r>
            <a:r>
              <a:rPr lang="en-US" sz="2000" dirty="0" err="1" smtClean="0"/>
              <a:t>substr</a:t>
            </a:r>
            <a:r>
              <a:rPr lang="en-US" sz="2000" dirty="0" smtClean="0"/>
              <a:t>($name,11);     // $ex2 is </a:t>
            </a:r>
            <a:r>
              <a:rPr lang="en-US" sz="2000" b="1" dirty="0" smtClean="0"/>
              <a:t>tone</a:t>
            </a:r>
          </a:p>
          <a:p>
            <a:endParaRPr lang="en-US" sz="2000" b="1" dirty="0"/>
          </a:p>
          <a:p>
            <a:r>
              <a:rPr lang="en-US" sz="2000" dirty="0" smtClean="0"/>
              <a:t>Replacing String: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$string= </a:t>
            </a:r>
            <a:r>
              <a:rPr lang="en-US" sz="2000" dirty="0" err="1" smtClean="0"/>
              <a:t>substr_replace</a:t>
            </a:r>
            <a:r>
              <a:rPr lang="en-US" sz="2000" dirty="0" smtClean="0"/>
              <a:t>(original , new, start [, length]);</a:t>
            </a:r>
          </a:p>
          <a:p>
            <a:endParaRPr lang="en-US" sz="2000" dirty="0" smtClean="0"/>
          </a:p>
          <a:p>
            <a:r>
              <a:rPr lang="en-US" sz="2000" dirty="0"/>
              <a:t>	</a:t>
            </a:r>
            <a:r>
              <a:rPr lang="en-US" sz="2000" dirty="0" smtClean="0"/>
              <a:t>$greeting =“good morning students.”;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$farewell =</a:t>
            </a:r>
            <a:r>
              <a:rPr lang="en-US" sz="2000" dirty="0" err="1" smtClean="0"/>
              <a:t>substr_replace</a:t>
            </a:r>
            <a:r>
              <a:rPr lang="en-US" sz="2000" dirty="0" smtClean="0"/>
              <a:t>($ greeting, “bye”,5 , 7);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//good bye students.</a:t>
            </a:r>
          </a:p>
          <a:p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en-US" sz="2000" b="1" dirty="0" smtClean="0"/>
              <a:t> </a:t>
            </a:r>
            <a:r>
              <a:rPr lang="en-US" sz="2000" dirty="0" smtClean="0"/>
              <a:t>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87696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754" y="222069"/>
            <a:ext cx="1179576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String functions:</a:t>
            </a:r>
          </a:p>
          <a:p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Strlen</a:t>
            </a:r>
            <a:r>
              <a:rPr lang="en-US" dirty="0" smtClean="0"/>
              <a:t>() //length of the string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Strpos</a:t>
            </a:r>
            <a:r>
              <a:rPr lang="en-US" dirty="0" smtClean="0"/>
              <a:t>() // strops(“Hello world”, word) //it returns 6, if no match found it returns FALSE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strrev</a:t>
            </a:r>
            <a:r>
              <a:rPr lang="en-US" dirty="0" smtClean="0"/>
              <a:t>() //revers entire string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err="1" smtClean="0"/>
              <a:t>Str_repeat</a:t>
            </a:r>
            <a:r>
              <a:rPr lang="en-US" dirty="0" smtClean="0"/>
              <a:t>() //count the number of times the string reputed.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220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209006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Array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96092" y="732226"/>
            <a:ext cx="11599817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PHP array is an ordered </a:t>
            </a:r>
            <a:r>
              <a:rPr lang="en-US" sz="2000" dirty="0" smtClean="0"/>
              <a:t>map.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It </a:t>
            </a:r>
            <a:r>
              <a:rPr lang="en-US" sz="2000" dirty="0"/>
              <a:t>is used to hold multiple values of similar type in a </a:t>
            </a:r>
            <a:r>
              <a:rPr lang="en-US" sz="2000" dirty="0" smtClean="0"/>
              <a:t>single </a:t>
            </a:r>
            <a:r>
              <a:rPr lang="en-US" sz="2000" dirty="0"/>
              <a:t>variable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PHP Array Types</a:t>
            </a:r>
          </a:p>
          <a:p>
            <a:pPr>
              <a:lnSpc>
                <a:spcPct val="150000"/>
              </a:lnSpc>
            </a:pPr>
            <a:r>
              <a:rPr lang="en-US" dirty="0"/>
              <a:t>There are 3 types of array in PHP.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Indexed </a:t>
            </a:r>
            <a:r>
              <a:rPr lang="en-US" dirty="0" smtClean="0"/>
              <a:t>Array</a:t>
            </a:r>
            <a:endParaRPr lang="en-US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Associative Array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Multidimensional </a:t>
            </a:r>
            <a:r>
              <a:rPr lang="en-US" dirty="0" smtClean="0"/>
              <a:t>Array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$ex1=array(1</a:t>
            </a:r>
            <a:r>
              <a:rPr lang="en-US" dirty="0" smtClean="0">
                <a:sym typeface="Wingdings" panose="05000000000000000000" pitchFamily="2" charset="2"/>
              </a:rPr>
              <a:t>=&gt; “mon”,</a:t>
            </a:r>
            <a:r>
              <a:rPr lang="en-US" dirty="0" smtClean="0"/>
              <a:t> 2</a:t>
            </a:r>
            <a:r>
              <a:rPr lang="en-US" dirty="0" smtClean="0">
                <a:sym typeface="Wingdings" panose="05000000000000000000" pitchFamily="2" charset="2"/>
              </a:rPr>
              <a:t>=&gt; “</a:t>
            </a:r>
            <a:r>
              <a:rPr lang="en-US" dirty="0" err="1" smtClean="0">
                <a:sym typeface="Wingdings" panose="05000000000000000000" pitchFamily="2" charset="2"/>
              </a:rPr>
              <a:t>tue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3</a:t>
            </a:r>
            <a:r>
              <a:rPr lang="en-US" dirty="0" smtClean="0">
                <a:sym typeface="Wingdings" panose="05000000000000000000" pitchFamily="2" charset="2"/>
              </a:rPr>
              <a:t>=&gt; “wed”,</a:t>
            </a:r>
            <a:r>
              <a:rPr lang="en-US" dirty="0" smtClean="0"/>
              <a:t> 4</a:t>
            </a:r>
            <a:r>
              <a:rPr lang="en-US" dirty="0" smtClean="0">
                <a:sym typeface="Wingdings" panose="05000000000000000000" pitchFamily="2" charset="2"/>
              </a:rPr>
              <a:t>=&gt; “</a:t>
            </a:r>
            <a:r>
              <a:rPr lang="en-US" dirty="0" err="1" smtClean="0">
                <a:sym typeface="Wingdings" panose="05000000000000000000" pitchFamily="2" charset="2"/>
              </a:rPr>
              <a:t>thu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5</a:t>
            </a:r>
            <a:r>
              <a:rPr lang="en-US" dirty="0" smtClean="0">
                <a:sym typeface="Wingdings" panose="05000000000000000000" pitchFamily="2" charset="2"/>
              </a:rPr>
              <a:t>=&gt; “</a:t>
            </a:r>
            <a:r>
              <a:rPr lang="en-US" dirty="0" err="1" smtClean="0">
                <a:sym typeface="Wingdings" panose="05000000000000000000" pitchFamily="2" charset="2"/>
              </a:rPr>
              <a:t>fri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6</a:t>
            </a:r>
            <a:r>
              <a:rPr lang="en-US" dirty="0" smtClean="0">
                <a:sym typeface="Wingdings" panose="05000000000000000000" pitchFamily="2" charset="2"/>
              </a:rPr>
              <a:t>=&gt; “sat”,</a:t>
            </a:r>
            <a:r>
              <a:rPr lang="en-US" dirty="0" smtClean="0"/>
              <a:t> 7</a:t>
            </a:r>
            <a:r>
              <a:rPr lang="en-US" dirty="0" smtClean="0">
                <a:sym typeface="Wingdings" panose="05000000000000000000" pitchFamily="2" charset="2"/>
              </a:rPr>
              <a:t>=&gt; “sun”);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$ex2=array(1</a:t>
            </a:r>
            <a:r>
              <a:rPr lang="en-US" dirty="0" smtClean="0">
                <a:sym typeface="Wingdings" panose="05000000000000000000" pitchFamily="2" charset="2"/>
              </a:rPr>
              <a:t>=&gt; “mon ,“</a:t>
            </a:r>
            <a:r>
              <a:rPr lang="en-US" dirty="0" err="1" smtClean="0">
                <a:sym typeface="Wingdings" panose="05000000000000000000" pitchFamily="2" charset="2"/>
              </a:rPr>
              <a:t>tue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“wed”,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“</a:t>
            </a:r>
            <a:r>
              <a:rPr lang="en-US" dirty="0" err="1" smtClean="0">
                <a:sym typeface="Wingdings" panose="05000000000000000000" pitchFamily="2" charset="2"/>
              </a:rPr>
              <a:t>thu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“</a:t>
            </a:r>
            <a:r>
              <a:rPr lang="en-US" dirty="0" err="1" smtClean="0">
                <a:sym typeface="Wingdings" panose="05000000000000000000" pitchFamily="2" charset="2"/>
              </a:rPr>
              <a:t>fri</a:t>
            </a:r>
            <a:r>
              <a:rPr lang="en-US" dirty="0" smtClean="0">
                <a:sym typeface="Wingdings" panose="05000000000000000000" pitchFamily="2" charset="2"/>
              </a:rPr>
              <a:t>”,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“sat”,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“sun”);</a:t>
            </a:r>
          </a:p>
          <a:p>
            <a:r>
              <a:rPr lang="en-US" sz="2000" b="1" dirty="0"/>
              <a:t>PHP Indexed </a:t>
            </a:r>
            <a:r>
              <a:rPr lang="en-US" sz="2000" b="1" dirty="0" smtClean="0"/>
              <a:t>Array:</a:t>
            </a:r>
            <a:endParaRPr lang="en-US" sz="2000" b="1" dirty="0"/>
          </a:p>
          <a:p>
            <a:pPr>
              <a:lnSpc>
                <a:spcPct val="150000"/>
              </a:lnSpc>
            </a:pPr>
            <a:r>
              <a:rPr lang="en-US" dirty="0"/>
              <a:t>PHP indexed array is an array which is represented by an index number by default. All elements of array are represented by an index number which starts from 0.</a:t>
            </a:r>
          </a:p>
          <a:p>
            <a:r>
              <a:rPr lang="en-US" dirty="0"/>
              <a:t>$size=</a:t>
            </a:r>
            <a:r>
              <a:rPr lang="en-US" b="1" dirty="0"/>
              <a:t>array</a:t>
            </a:r>
            <a:r>
              <a:rPr lang="en-US" dirty="0"/>
              <a:t>("</a:t>
            </a:r>
            <a:r>
              <a:rPr lang="en-US" dirty="0" err="1"/>
              <a:t>Big","Medium","Short</a:t>
            </a:r>
            <a:r>
              <a:rPr lang="en-US" dirty="0"/>
              <a:t>");  </a:t>
            </a:r>
            <a:r>
              <a:rPr lang="en-US" dirty="0" smtClean="0"/>
              <a:t> (or)</a:t>
            </a:r>
          </a:p>
          <a:p>
            <a:r>
              <a:rPr lang="en-US" dirty="0" smtClean="0"/>
              <a:t>$</a:t>
            </a:r>
            <a:r>
              <a:rPr lang="en-US" dirty="0"/>
              <a:t>size[0]="Big";  </a:t>
            </a:r>
          </a:p>
          <a:p>
            <a:r>
              <a:rPr lang="en-US" dirty="0"/>
              <a:t>$size[1]="Medium";  </a:t>
            </a:r>
          </a:p>
          <a:p>
            <a:r>
              <a:rPr lang="en-US" dirty="0"/>
              <a:t>$size[2]="Short";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39790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6571" y="248193"/>
            <a:ext cx="11573692" cy="700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0" dirty="0" smtClean="0">
                <a:effectLst/>
                <a:latin typeface="Calibri (Body)"/>
              </a:rPr>
              <a:t>PHP Associative Array:</a:t>
            </a:r>
          </a:p>
          <a:p>
            <a:endParaRPr lang="en-US" sz="2000" b="1" i="0" dirty="0" smtClean="0">
              <a:effectLst/>
              <a:latin typeface="Calibri (Body)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 smtClean="0">
                <a:effectLst/>
                <a:latin typeface="Calibri (Body)"/>
              </a:rPr>
              <a:t>PHP allows you to associate name/label with each array elements in PHP using =&gt; symbol.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0" i="0" dirty="0" smtClean="0">
                <a:effectLst/>
                <a:latin typeface="Calibri (Body)"/>
              </a:rPr>
              <a:t>You can easily remember the element because each element is represented by label than an incremented number.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$salary=</a:t>
            </a:r>
            <a:r>
              <a:rPr lang="en-US" b="1" dirty="0"/>
              <a:t>array</a:t>
            </a:r>
            <a:r>
              <a:rPr lang="en-US" dirty="0"/>
              <a:t>("</a:t>
            </a:r>
            <a:r>
              <a:rPr lang="en-US" dirty="0" err="1"/>
              <a:t>Sonoo</a:t>
            </a:r>
            <a:r>
              <a:rPr lang="en-US" dirty="0"/>
              <a:t>"=&gt;"550000","Vimal"=&gt;"250000","Ratan"=&gt;"200000");  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0" i="0" dirty="0" smtClean="0">
                <a:effectLst/>
                <a:latin typeface="Calibri (Body)"/>
              </a:rPr>
              <a:t>		Or </a:t>
            </a:r>
          </a:p>
          <a:p>
            <a:pPr lvl="2"/>
            <a:r>
              <a:rPr lang="en-US" dirty="0"/>
              <a:t>$salary["</a:t>
            </a:r>
            <a:r>
              <a:rPr lang="en-US" dirty="0" err="1"/>
              <a:t>Sonoo</a:t>
            </a:r>
            <a:r>
              <a:rPr lang="en-US" dirty="0"/>
              <a:t>"]="550000";  </a:t>
            </a:r>
          </a:p>
          <a:p>
            <a:pPr lvl="2"/>
            <a:r>
              <a:rPr lang="en-US" dirty="0"/>
              <a:t>$salary["</a:t>
            </a:r>
            <a:r>
              <a:rPr lang="en-US" dirty="0" err="1"/>
              <a:t>Vimal</a:t>
            </a:r>
            <a:r>
              <a:rPr lang="en-US" dirty="0"/>
              <a:t>"]="250000";  </a:t>
            </a:r>
          </a:p>
          <a:p>
            <a:pPr lvl="2"/>
            <a:r>
              <a:rPr lang="en-US" dirty="0"/>
              <a:t>$salary["</a:t>
            </a:r>
            <a:r>
              <a:rPr lang="en-US" dirty="0" err="1"/>
              <a:t>Ratan</a:t>
            </a:r>
            <a:r>
              <a:rPr lang="en-US" dirty="0"/>
              <a:t>"]="200000";  </a:t>
            </a:r>
          </a:p>
          <a:p>
            <a:endParaRPr lang="en-US" dirty="0" smtClean="0">
              <a:latin typeface="Calibri (Body)"/>
            </a:endParaRPr>
          </a:p>
          <a:p>
            <a:r>
              <a:rPr lang="en-US" sz="2000" b="1" dirty="0"/>
              <a:t>PHP Multidimensional </a:t>
            </a:r>
            <a:r>
              <a:rPr lang="en-US" sz="2000" b="1" dirty="0" smtClean="0"/>
              <a:t>Array:</a:t>
            </a:r>
          </a:p>
          <a:p>
            <a:endParaRPr lang="en-US" sz="2000" b="1" dirty="0"/>
          </a:p>
          <a:p>
            <a:r>
              <a:rPr lang="en-US" dirty="0"/>
              <a:t>PHP multidimensional array is also known as array of arrays. It allows you to store tabular data in an array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$</a:t>
            </a:r>
            <a:r>
              <a:rPr lang="en-US" dirty="0" err="1"/>
              <a:t>emp</a:t>
            </a:r>
            <a:r>
              <a:rPr lang="en-US" dirty="0"/>
              <a:t> = </a:t>
            </a:r>
            <a:r>
              <a:rPr lang="en-US" b="1" dirty="0"/>
              <a:t>array</a:t>
            </a:r>
            <a:r>
              <a:rPr lang="en-US" dirty="0"/>
              <a:t>  </a:t>
            </a:r>
          </a:p>
          <a:p>
            <a:pPr lvl="1"/>
            <a:r>
              <a:rPr lang="en-US" dirty="0"/>
              <a:t>  (  </a:t>
            </a:r>
          </a:p>
          <a:p>
            <a:pPr lvl="1"/>
            <a:r>
              <a:rPr lang="en-US" dirty="0"/>
              <a:t>  </a:t>
            </a:r>
            <a:r>
              <a:rPr lang="en-US" b="1" dirty="0"/>
              <a:t>array</a:t>
            </a:r>
            <a:r>
              <a:rPr lang="en-US" dirty="0"/>
              <a:t>(1,"sonoo",400000),  </a:t>
            </a:r>
          </a:p>
          <a:p>
            <a:pPr lvl="1"/>
            <a:r>
              <a:rPr lang="en-US" dirty="0"/>
              <a:t>  </a:t>
            </a:r>
            <a:r>
              <a:rPr lang="en-US" b="1" dirty="0"/>
              <a:t>array</a:t>
            </a:r>
            <a:r>
              <a:rPr lang="en-US" dirty="0"/>
              <a:t>(2,"john",500000),  </a:t>
            </a:r>
          </a:p>
          <a:p>
            <a:pPr lvl="1"/>
            <a:r>
              <a:rPr lang="en-US" dirty="0"/>
              <a:t>  </a:t>
            </a:r>
            <a:r>
              <a:rPr lang="en-US" b="1" dirty="0"/>
              <a:t>array</a:t>
            </a:r>
            <a:r>
              <a:rPr lang="en-US" dirty="0"/>
              <a:t>(3,"rahul",300000)  </a:t>
            </a:r>
          </a:p>
          <a:p>
            <a:pPr lvl="1"/>
            <a:r>
              <a:rPr lang="en-US" dirty="0"/>
              <a:t>  );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024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3547045"/>
              </p:ext>
            </p:extLst>
          </p:nvPr>
        </p:nvGraphicFramePr>
        <p:xfrm>
          <a:off x="1038223" y="339634"/>
          <a:ext cx="9777822" cy="1539240"/>
        </p:xfrm>
        <a:graphic>
          <a:graphicData uri="http://schemas.openxmlformats.org/drawingml/2006/table">
            <a:tbl>
              <a:tblPr/>
              <a:tblGrid>
                <a:gridCol w="3259274">
                  <a:extLst>
                    <a:ext uri="{9D8B030D-6E8A-4147-A177-3AD203B41FA5}">
                      <a16:colId xmlns:a16="http://schemas.microsoft.com/office/drawing/2014/main" xmlns="" val="3256292470"/>
                    </a:ext>
                  </a:extLst>
                </a:gridCol>
                <a:gridCol w="3259274">
                  <a:extLst>
                    <a:ext uri="{9D8B030D-6E8A-4147-A177-3AD203B41FA5}">
                      <a16:colId xmlns:a16="http://schemas.microsoft.com/office/drawing/2014/main" xmlns="" val="460434799"/>
                    </a:ext>
                  </a:extLst>
                </a:gridCol>
                <a:gridCol w="3259274">
                  <a:extLst>
                    <a:ext uri="{9D8B030D-6E8A-4147-A177-3AD203B41FA5}">
                      <a16:colId xmlns:a16="http://schemas.microsoft.com/office/drawing/2014/main" xmlns="" val="3497275950"/>
                    </a:ext>
                  </a:extLst>
                </a:gridCol>
              </a:tblGrid>
              <a:tr h="427390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Id</a:t>
                      </a:r>
                    </a:p>
                  </a:txBody>
                  <a:tcPr marL="114300" marR="114300" marT="114300" marB="114300">
                    <a:lnL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</a:t>
                      </a:r>
                    </a:p>
                  </a:txBody>
                  <a:tcPr marL="114300" marR="114300" marT="114300" marB="114300">
                    <a:lnL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Salary</a:t>
                      </a:r>
                    </a:p>
                  </a:txBody>
                  <a:tcPr marL="114300" marR="114300" marT="114300" marB="114300">
                    <a:lnL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0ED1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C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4619131"/>
                  </a:ext>
                </a:extLst>
              </a:tr>
              <a:tr h="36263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sonoo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400000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9772235"/>
                  </a:ext>
                </a:extLst>
              </a:tr>
              <a:tr h="36263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john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500000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1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9320780"/>
                  </a:ext>
                </a:extLst>
              </a:tr>
              <a:tr h="362634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rahul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300000</a:t>
                      </a:r>
                    </a:p>
                  </a:txBody>
                  <a:tcPr marL="76200" marR="76200" marT="76200" marB="76200">
                    <a:lnL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7CCB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2674541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04948" y="2122714"/>
            <a:ext cx="116912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Array Iterations :</a:t>
            </a: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To track the current element ; the pointer to the current element is know as iterator 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Current(): It returns the element currently pointed.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Reset(): Moves the pointer to the first element in the array.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Next(): Move the iterator to the next element in the array.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 smtClean="0"/>
              <a:t>Prev</a:t>
            </a:r>
            <a:r>
              <a:rPr lang="en-US" sz="2000" dirty="0" smtClean="0"/>
              <a:t>(): Move the iterator to the previous element in the array.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End(): Move the iterator to the last element in the array.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Each(): It returns the key and value of current element as an array and move the iterator to the next element in the array.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Key(): returns the key of the current element</a:t>
            </a:r>
            <a:r>
              <a:rPr lang="en-US" sz="2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313919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5943" y="209006"/>
            <a:ext cx="1178269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Array Functions: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array() : creates and returns an array. 						</a:t>
            </a:r>
            <a:r>
              <a:rPr lang="en-US" b="1" dirty="0" smtClean="0"/>
              <a:t>array</a:t>
            </a:r>
            <a:r>
              <a:rPr lang="en-US" dirty="0" smtClean="0"/>
              <a:t> </a:t>
            </a:r>
            <a:r>
              <a:rPr lang="en-US" b="1" dirty="0" err="1" smtClean="0"/>
              <a:t>array</a:t>
            </a:r>
            <a:r>
              <a:rPr lang="en-US" dirty="0" smtClean="0"/>
              <a:t> ([ mixed $... ] )  										 &lt;?</a:t>
            </a:r>
            <a:r>
              <a:rPr lang="en-US" dirty="0" err="1" smtClean="0"/>
              <a:t>php</a:t>
            </a:r>
            <a:r>
              <a:rPr lang="en-US" dirty="0" smtClean="0"/>
              <a:t>    </a:t>
            </a:r>
          </a:p>
          <a:p>
            <a:pPr lvl="2"/>
            <a:r>
              <a:rPr lang="en-US" dirty="0" smtClean="0"/>
              <a:t>	$season=</a:t>
            </a:r>
            <a:r>
              <a:rPr lang="en-US" b="1" dirty="0" smtClean="0"/>
              <a:t>array</a:t>
            </a:r>
            <a:r>
              <a:rPr lang="en-US" dirty="0" smtClean="0"/>
              <a:t>("</a:t>
            </a:r>
            <a:r>
              <a:rPr lang="en-US" dirty="0" err="1" smtClean="0"/>
              <a:t>summer","winter","spring","autumn</a:t>
            </a:r>
            <a:r>
              <a:rPr lang="en-US" dirty="0" smtClean="0"/>
              <a:t>");    </a:t>
            </a:r>
          </a:p>
          <a:p>
            <a:pPr lvl="2"/>
            <a:r>
              <a:rPr lang="en-US" dirty="0" smtClean="0"/>
              <a:t>	echo "Season are: $season[0], $season[1], $season[2] and $season[3]";    </a:t>
            </a:r>
          </a:p>
          <a:p>
            <a:r>
              <a:rPr lang="en-US" dirty="0" smtClean="0"/>
              <a:t>	?&gt;   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r>
              <a:rPr lang="en-US" dirty="0" smtClean="0"/>
              <a:t>2.   </a:t>
            </a:r>
            <a:r>
              <a:rPr lang="en-US" dirty="0" err="1" smtClean="0"/>
              <a:t>array_change_key_case</a:t>
            </a:r>
            <a:r>
              <a:rPr lang="en-US" dirty="0" smtClean="0"/>
              <a:t>() : </a:t>
            </a:r>
            <a:r>
              <a:rPr lang="en-US" dirty="0"/>
              <a:t>function changes the case of all key of an array.</a:t>
            </a:r>
            <a:r>
              <a:rPr lang="en-US" dirty="0" smtClean="0"/>
              <a:t>     				</a:t>
            </a:r>
            <a:r>
              <a:rPr lang="en-US" b="1" dirty="0"/>
              <a:t>array</a:t>
            </a:r>
            <a:r>
              <a:rPr lang="en-US" dirty="0"/>
              <a:t> </a:t>
            </a:r>
            <a:r>
              <a:rPr lang="en-US" dirty="0" err="1"/>
              <a:t>array_change_key_case</a:t>
            </a:r>
            <a:r>
              <a:rPr lang="en-US" dirty="0"/>
              <a:t> ( </a:t>
            </a:r>
            <a:r>
              <a:rPr lang="en-US" b="1" dirty="0"/>
              <a:t>array</a:t>
            </a:r>
            <a:r>
              <a:rPr lang="en-US" dirty="0"/>
              <a:t> $array [, </a:t>
            </a:r>
            <a:r>
              <a:rPr lang="en-US" dirty="0" err="1"/>
              <a:t>int</a:t>
            </a:r>
            <a:r>
              <a:rPr lang="en-US" dirty="0"/>
              <a:t> $case = CASE_LOWER ] )  </a:t>
            </a:r>
            <a:r>
              <a:rPr lang="en-US" dirty="0" smtClean="0"/>
              <a:t>					</a:t>
            </a: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    </a:t>
            </a:r>
          </a:p>
          <a:p>
            <a:r>
              <a:rPr lang="en-US" dirty="0" smtClean="0"/>
              <a:t>	$</a:t>
            </a:r>
            <a:r>
              <a:rPr lang="en-US" dirty="0"/>
              <a:t>salary=</a:t>
            </a:r>
            <a:r>
              <a:rPr lang="en-US" b="1" dirty="0"/>
              <a:t>array</a:t>
            </a:r>
            <a:r>
              <a:rPr lang="en-US" dirty="0"/>
              <a:t>("</a:t>
            </a:r>
            <a:r>
              <a:rPr lang="en-US" dirty="0" err="1"/>
              <a:t>Sonoo</a:t>
            </a:r>
            <a:r>
              <a:rPr lang="en-US" dirty="0"/>
              <a:t>"=&gt;"550000","Vimal"=&gt;"250000","Ratan"=&gt;"200000");    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print_r</a:t>
            </a:r>
            <a:r>
              <a:rPr lang="en-US" dirty="0" smtClean="0"/>
              <a:t>(</a:t>
            </a:r>
            <a:r>
              <a:rPr lang="en-US" dirty="0" err="1" smtClean="0"/>
              <a:t>array_change_key_case</a:t>
            </a:r>
            <a:r>
              <a:rPr lang="en-US" dirty="0"/>
              <a:t>($</a:t>
            </a:r>
            <a:r>
              <a:rPr lang="en-US" dirty="0" err="1"/>
              <a:t>salary,CASE_UPPER</a:t>
            </a:r>
            <a:r>
              <a:rPr lang="en-US" dirty="0"/>
              <a:t>));   </a:t>
            </a:r>
          </a:p>
          <a:p>
            <a:r>
              <a:rPr lang="en-US" dirty="0" smtClean="0"/>
              <a:t>	?&gt;</a:t>
            </a:r>
            <a:r>
              <a:rPr lang="en-US" dirty="0"/>
              <a:t>  </a:t>
            </a:r>
            <a:endParaRPr lang="en-US" dirty="0" smtClean="0"/>
          </a:p>
          <a:p>
            <a:r>
              <a:rPr lang="en-US" dirty="0" smtClean="0"/>
              <a:t>3.  </a:t>
            </a:r>
            <a:r>
              <a:rPr lang="en-US" dirty="0" err="1" smtClean="0"/>
              <a:t>array_chunk</a:t>
            </a:r>
            <a:r>
              <a:rPr lang="en-US" dirty="0"/>
              <a:t>() </a:t>
            </a:r>
            <a:r>
              <a:rPr lang="en-US" dirty="0" smtClean="0"/>
              <a:t>: function </a:t>
            </a:r>
            <a:r>
              <a:rPr lang="en-US" dirty="0"/>
              <a:t>splits array into chunks. By using </a:t>
            </a:r>
            <a:r>
              <a:rPr lang="en-US" dirty="0" err="1"/>
              <a:t>array_chunk</a:t>
            </a:r>
            <a:r>
              <a:rPr lang="en-US" dirty="0"/>
              <a:t>() method, you can divide array into many parts</a:t>
            </a:r>
            <a:r>
              <a:rPr lang="en-US" dirty="0" smtClean="0"/>
              <a:t>.	</a:t>
            </a:r>
            <a:r>
              <a:rPr lang="en-US" b="1" dirty="0"/>
              <a:t>array</a:t>
            </a:r>
            <a:r>
              <a:rPr lang="en-US" dirty="0"/>
              <a:t> </a:t>
            </a:r>
            <a:r>
              <a:rPr lang="en-US" dirty="0" err="1"/>
              <a:t>array_chunk</a:t>
            </a:r>
            <a:r>
              <a:rPr lang="en-US" dirty="0"/>
              <a:t> ( </a:t>
            </a:r>
            <a:r>
              <a:rPr lang="en-US" b="1" dirty="0"/>
              <a:t>array</a:t>
            </a:r>
            <a:r>
              <a:rPr lang="en-US" dirty="0"/>
              <a:t> $array , </a:t>
            </a:r>
            <a:r>
              <a:rPr lang="en-US" dirty="0" err="1"/>
              <a:t>int</a:t>
            </a:r>
            <a:r>
              <a:rPr lang="en-US" dirty="0"/>
              <a:t> $size [, bool $</a:t>
            </a:r>
            <a:r>
              <a:rPr lang="en-US" dirty="0" err="1"/>
              <a:t>preserve_keys</a:t>
            </a:r>
            <a:r>
              <a:rPr lang="en-US" dirty="0"/>
              <a:t> = false ] </a:t>
            </a:r>
            <a:r>
              <a:rPr lang="en-US" dirty="0" smtClean="0"/>
              <a:t>)					</a:t>
            </a: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    </a:t>
            </a:r>
          </a:p>
          <a:p>
            <a:pPr lvl="2"/>
            <a:r>
              <a:rPr lang="en-US" dirty="0"/>
              <a:t>$salary=</a:t>
            </a:r>
            <a:r>
              <a:rPr lang="en-US" b="1" dirty="0"/>
              <a:t>array</a:t>
            </a:r>
            <a:r>
              <a:rPr lang="en-US" dirty="0"/>
              <a:t>("</a:t>
            </a:r>
            <a:r>
              <a:rPr lang="en-US" dirty="0" err="1"/>
              <a:t>Sonoo</a:t>
            </a:r>
            <a:r>
              <a:rPr lang="en-US" dirty="0"/>
              <a:t>"=&gt;"550000","Vimal"=&gt;"250000","Ratan"=&gt;"200000");    </a:t>
            </a:r>
          </a:p>
          <a:p>
            <a:pPr lvl="2"/>
            <a:r>
              <a:rPr lang="en-US" dirty="0" err="1"/>
              <a:t>print_r</a:t>
            </a:r>
            <a:r>
              <a:rPr lang="en-US" dirty="0"/>
              <a:t>(</a:t>
            </a:r>
            <a:r>
              <a:rPr lang="en-US" dirty="0" err="1"/>
              <a:t>array_chunk</a:t>
            </a:r>
            <a:r>
              <a:rPr lang="en-US" dirty="0"/>
              <a:t>($salary,2));   </a:t>
            </a:r>
          </a:p>
          <a:p>
            <a:pPr lvl="2"/>
            <a:r>
              <a:rPr lang="en-US" dirty="0"/>
              <a:t>?&gt; </a:t>
            </a:r>
            <a:endParaRPr lang="en-US" dirty="0" smtClean="0"/>
          </a:p>
          <a:p>
            <a:r>
              <a:rPr lang="en-US" dirty="0" smtClean="0"/>
              <a:t>4.  count() : </a:t>
            </a:r>
            <a:r>
              <a:rPr lang="en-US" dirty="0"/>
              <a:t>function counts all elements in an array</a:t>
            </a:r>
            <a:r>
              <a:rPr lang="en-US" dirty="0" smtClean="0"/>
              <a:t>.								</a:t>
            </a:r>
            <a:r>
              <a:rPr lang="en-US" dirty="0" err="1"/>
              <a:t>int</a:t>
            </a:r>
            <a:r>
              <a:rPr lang="en-US" dirty="0"/>
              <a:t> count ( mixed $</a:t>
            </a:r>
            <a:r>
              <a:rPr lang="en-US" dirty="0" err="1"/>
              <a:t>array_or_countable</a:t>
            </a:r>
            <a:r>
              <a:rPr lang="en-US" dirty="0"/>
              <a:t> [, </a:t>
            </a:r>
            <a:r>
              <a:rPr lang="en-US" dirty="0" err="1"/>
              <a:t>int</a:t>
            </a:r>
            <a:r>
              <a:rPr lang="en-US" dirty="0"/>
              <a:t> $mode = COUNT_NORMAL ] )  </a:t>
            </a:r>
            <a:r>
              <a:rPr lang="en-US" dirty="0" smtClean="0"/>
              <a:t>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132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383" y="156754"/>
            <a:ext cx="11717383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dirty="0" smtClean="0"/>
              <a:t>sort</a:t>
            </a:r>
            <a:r>
              <a:rPr lang="en-US" dirty="0"/>
              <a:t>() </a:t>
            </a:r>
            <a:r>
              <a:rPr lang="en-US" dirty="0" smtClean="0"/>
              <a:t>: function </a:t>
            </a:r>
            <a:r>
              <a:rPr lang="en-US" dirty="0"/>
              <a:t>sorts all the elements in an array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dirty="0" err="1"/>
              <a:t>array_reverse</a:t>
            </a:r>
            <a:r>
              <a:rPr lang="en-US" dirty="0"/>
              <a:t>() </a:t>
            </a:r>
            <a:r>
              <a:rPr lang="en-US" dirty="0" smtClean="0"/>
              <a:t>: function </a:t>
            </a:r>
            <a:r>
              <a:rPr lang="en-US" dirty="0"/>
              <a:t>returns an array containing elements in reversed order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dirty="0" err="1"/>
              <a:t>array_search</a:t>
            </a:r>
            <a:r>
              <a:rPr lang="en-US" dirty="0" smtClean="0"/>
              <a:t>() : </a:t>
            </a:r>
            <a:r>
              <a:rPr lang="en-US" dirty="0"/>
              <a:t>function searches the specified value in an array. It returns key if search is successful</a:t>
            </a:r>
            <a:r>
              <a:rPr lang="en-US" dirty="0" smtClean="0"/>
              <a:t>.</a:t>
            </a:r>
          </a:p>
          <a:p>
            <a:pPr marL="342900" indent="-342900">
              <a:lnSpc>
                <a:spcPct val="150000"/>
              </a:lnSpc>
              <a:buAutoNum type="arabicPeriod" startAt="5"/>
            </a:pPr>
            <a:r>
              <a:rPr lang="en-US" dirty="0" err="1"/>
              <a:t>array_intersect</a:t>
            </a:r>
            <a:r>
              <a:rPr lang="en-US" dirty="0"/>
              <a:t>() </a:t>
            </a:r>
            <a:r>
              <a:rPr lang="en-US" dirty="0" smtClean="0"/>
              <a:t>: function </a:t>
            </a:r>
            <a:r>
              <a:rPr lang="en-US" dirty="0"/>
              <a:t>returns the intersection of two array. In other words, it returns the matching elements of two array.</a:t>
            </a:r>
          </a:p>
        </p:txBody>
      </p:sp>
    </p:spTree>
    <p:extLst>
      <p:ext uri="{BB962C8B-B14F-4D97-AF65-F5344CB8AC3E}">
        <p14:creationId xmlns:p14="http://schemas.microsoft.com/office/powerpoint/2010/main" xmlns="" val="20796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482</Words>
  <Application>Microsoft Office PowerPoint</Application>
  <PresentationFormat>Custom</PresentationFormat>
  <Paragraphs>142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Gnanasangama</dc:creator>
  <cp:lastModifiedBy>Gnanasangama</cp:lastModifiedBy>
  <cp:revision>21</cp:revision>
  <dcterms:created xsi:type="dcterms:W3CDTF">2020-04-13T10:02:12Z</dcterms:created>
  <dcterms:modified xsi:type="dcterms:W3CDTF">2020-04-14T10:38:27Z</dcterms:modified>
</cp:coreProperties>
</file>