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6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Components of operating system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smtClean="0"/>
              <a:t>Following are a few common services provided by an operating system −</a:t>
            </a:r>
          </a:p>
          <a:p>
            <a:pPr algn="just"/>
            <a:r>
              <a:rPr lang="en-US" sz="2400" dirty="0" smtClean="0"/>
              <a:t>Program execution</a:t>
            </a:r>
          </a:p>
          <a:p>
            <a:pPr algn="just"/>
            <a:r>
              <a:rPr lang="en-US" sz="2400" dirty="0" smtClean="0"/>
              <a:t>I/O operations</a:t>
            </a:r>
          </a:p>
          <a:p>
            <a:pPr algn="just"/>
            <a:r>
              <a:rPr lang="en-US" sz="2400" dirty="0" smtClean="0"/>
              <a:t>File System manipulation</a:t>
            </a:r>
          </a:p>
          <a:p>
            <a:pPr algn="just"/>
            <a:r>
              <a:rPr lang="en-US" sz="2400" dirty="0" smtClean="0"/>
              <a:t>Communication</a:t>
            </a:r>
          </a:p>
          <a:p>
            <a:pPr algn="just"/>
            <a:r>
              <a:rPr lang="en-US" sz="2400" dirty="0" smtClean="0"/>
              <a:t>Error Detection</a:t>
            </a:r>
          </a:p>
          <a:p>
            <a:pPr algn="just"/>
            <a:r>
              <a:rPr lang="en-US" sz="2400" dirty="0" smtClean="0"/>
              <a:t>Resource Allocation</a:t>
            </a:r>
          </a:p>
          <a:p>
            <a:pPr algn="just"/>
            <a:r>
              <a:rPr lang="en-US" sz="2400" dirty="0" smtClean="0"/>
              <a:t>Protection</a:t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Program execution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Operating systems handle many kinds of activities from user programs to system programs like printer spooler, name servers, file server, etc. </a:t>
            </a:r>
          </a:p>
          <a:p>
            <a:pPr algn="just"/>
            <a:r>
              <a:rPr lang="en-US" sz="2400" dirty="0" smtClean="0"/>
              <a:t>Each of these activities is encapsulated as a process.</a:t>
            </a:r>
          </a:p>
          <a:p>
            <a:pPr algn="just"/>
            <a:r>
              <a:rPr lang="en-US" sz="2400" dirty="0" smtClean="0"/>
              <a:t>A process includes the complete execution context (code to execute, data to manipulate, registers, OS resources in use).</a:t>
            </a:r>
          </a:p>
          <a:p>
            <a:pPr algn="just"/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b="1" dirty="0" smtClean="0"/>
              <a:t>  Following </a:t>
            </a:r>
            <a:r>
              <a:rPr lang="en-US" sz="2400" b="1" dirty="0" smtClean="0"/>
              <a:t>are the major activities of an operating system with respect to program management −</a:t>
            </a:r>
          </a:p>
          <a:p>
            <a:pPr algn="just"/>
            <a:r>
              <a:rPr lang="en-US" sz="2400" dirty="0" smtClean="0"/>
              <a:t>Loads a program into memory.</a:t>
            </a:r>
          </a:p>
          <a:p>
            <a:pPr algn="just"/>
            <a:r>
              <a:rPr lang="en-US" sz="2400" dirty="0" smtClean="0"/>
              <a:t>Executes the program.</a:t>
            </a:r>
          </a:p>
          <a:p>
            <a:pPr algn="just"/>
            <a:r>
              <a:rPr lang="en-US" sz="2400" dirty="0" smtClean="0"/>
              <a:t>Handles program's execution.</a:t>
            </a:r>
          </a:p>
          <a:p>
            <a:pPr algn="just"/>
            <a:r>
              <a:rPr lang="en-US" sz="2400" dirty="0" smtClean="0"/>
              <a:t>Provides a mechanism for process synchronization.</a:t>
            </a:r>
          </a:p>
          <a:p>
            <a:pPr algn="just"/>
            <a:r>
              <a:rPr lang="en-US" sz="2400" dirty="0" smtClean="0"/>
              <a:t>Provides a mechanism for process communication.</a:t>
            </a:r>
          </a:p>
          <a:p>
            <a:pPr algn="just"/>
            <a:r>
              <a:rPr lang="en-US" sz="2400" dirty="0" smtClean="0"/>
              <a:t>Provides a mechanism for deadlock handling.</a:t>
            </a:r>
          </a:p>
          <a:p>
            <a:pPr algn="just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I/O Operation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 I/O subsystem comprises of I/O devices and their corresponding driver software. 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Drivers hide the peculiarities of specific hardware devices from the users.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 Operating System manages the communication between user and device drivers.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I/O operation means read or write operation with any file or any specific I/O device.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Operating system provides the access to the required I/O device when required.</a:t>
            </a:r>
          </a:p>
          <a:p>
            <a:pPr algn="just"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dirty="0" smtClean="0">
                <a:latin typeface="Times New Roman" pitchFamily="18" charset="0"/>
                <a:cs typeface="Times New Roman" pitchFamily="18" charset="0"/>
              </a:rPr>
            </a:b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File system manipulation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file represents a collection of related information. Computers can store files on the disk (secondary storage), for long-term storage purpose.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Examples of storage media include magnetic tape, magnetic disk and optical disk drives like CD, DVD.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Each of these media has its own properties like speed, capacity, data transfer rate and data access methods.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Program needs to read a file or write a file.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operating system gives the permission to the program for operation on file.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Permission varies from read-only, read-write, denied and so on.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Operating System provides an interface to the user to create/delete files.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Operating System provides an interface to the user to create/delete directories.</a:t>
            </a:r>
          </a:p>
          <a:p>
            <a:pPr algn="just"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Operating System provides an interface to create the backup of file system.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Communication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case of distributed systems which are a collection of processors that do not share memory, peripheral devices, or a clock, the operating system manages communications between all the processes.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Multiple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processes communicate with one another through communication lines in the network.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OS handles routing and connection strategies, and the problems of contention and security.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Following are the major activities of an operating system with respect to communication −</a:t>
            </a:r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Two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processes often require data to be transferred between them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Both the processes can be on one computer or on different computers, but are connected through a computer network.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Communication may be implemented by two methods, either by Shared Memory or by Message Passing.</a:t>
            </a:r>
          </a:p>
          <a:p>
            <a:pPr algn="just"/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128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Error handling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Errors can occur anytime and anywhere.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 error may occur in CPU, in I/O devices or in the memory hardware. 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Following are the major activities of an operating system with respect to error handling −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OS constantly checks for possible errors.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OS takes an appropriate action to ensure correct and consistent computing.</a:t>
            </a:r>
          </a:p>
          <a:p>
            <a:pPr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Resource Management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 case of multi-user or multi-tasking environment, resources such as main memory, CPU cycles and files storage are to be allocated to each user or job.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Following are the major activities of an operating system with respect to resource management −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 OS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manages all kinds of resources using schedulers.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CPU scheduling algorithms are used for better utilization of CPU.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operating system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39542" t="21887" r="21477" b="27604"/>
          <a:stretch>
            <a:fillRect/>
          </a:stretch>
        </p:blipFill>
        <p:spPr bwMode="auto">
          <a:xfrm>
            <a:off x="381000" y="13716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Protection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Considering a computer system having multiple users and concurrent execution of multiple processes, the various processes must be protected from each other's activities.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Protection refers to a mechanism or a way to control the access of programs, processes, or users to the resources defined by a computer system.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Following are the major activities of an operating system with respect to protection −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OS ensures that all access to system resources is controlled.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OS ensures that external I/O devices are protected from invalid access attempts.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OS provides authentication features for each user by means of passwords.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Components of operating system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Four components</a:t>
            </a:r>
          </a:p>
          <a:p>
            <a:r>
              <a:rPr lang="en-US" sz="2400" dirty="0" smtClean="0"/>
              <a:t>The hardware</a:t>
            </a:r>
          </a:p>
          <a:p>
            <a:r>
              <a:rPr lang="en-US" sz="2400" dirty="0" smtClean="0"/>
              <a:t>The operating system</a:t>
            </a:r>
          </a:p>
          <a:p>
            <a:r>
              <a:rPr lang="en-US" sz="2400" dirty="0" smtClean="0"/>
              <a:t>The application programs</a:t>
            </a:r>
          </a:p>
          <a:p>
            <a:r>
              <a:rPr lang="en-US" sz="2400" dirty="0" smtClean="0"/>
              <a:t>And the user</a:t>
            </a:r>
          </a:p>
          <a:p>
            <a:pPr algn="just"/>
            <a:r>
              <a:rPr lang="en-US" sz="2400" dirty="0" smtClean="0"/>
              <a:t>The hardware –the central processing unit(CPU),the memory , and the input/output(I/O) devices –provides the basic computing resources for the system.</a:t>
            </a:r>
          </a:p>
          <a:p>
            <a:pPr algn="just"/>
            <a:r>
              <a:rPr lang="en-US" sz="2400" dirty="0" smtClean="0"/>
              <a:t>The application programs-such as word processors , spreadsheets , compilers , and web browsers-define the ways in which these resources are used to solve users computing  problems.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/>
              <a:t>The operating system controls the hardware and coordinates its use among the various application programs for the various users.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We can also view a computer system as consisting of hardware , software ,and data.</a:t>
            </a:r>
          </a:p>
          <a:p>
            <a:pPr algn="just"/>
            <a:r>
              <a:rPr lang="en-US" sz="2400" dirty="0" smtClean="0"/>
              <a:t>The operating system provides the means for proper use of these resources in the operation of the computer system.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Two Views of Operating System</a:t>
            </a:r>
          </a:p>
          <a:p>
            <a:r>
              <a:rPr lang="en-US" dirty="0" smtClean="0"/>
              <a:t>User's View</a:t>
            </a:r>
          </a:p>
          <a:p>
            <a:r>
              <a:rPr lang="en-US" dirty="0" smtClean="0"/>
              <a:t>System View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Operating System: User View</a:t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user view of the computer refers to the interface being used.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Such systems are designed for one user to monopolize its resources, to maximize the work that the user is performing.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In these cases, the operating system is designed mostly for ease of use, with some attention paid to performance, and none paid to resource utilization.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Operating System: System View</a:t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Operating system can be viewed as a resource allocator also.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computer system consists of many resources like - hardware and software - that must be managed efficiently.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operating system acts as the manager of the resources, decides between conflicting requests, controls execution of programs etc.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system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An Operating System provides services to both the users and to the programs.</a:t>
            </a:r>
          </a:p>
          <a:p>
            <a:pPr algn="just"/>
            <a:r>
              <a:rPr lang="en-US" sz="2400" dirty="0" smtClean="0"/>
              <a:t>It provides programs an environment to execute.</a:t>
            </a:r>
          </a:p>
          <a:p>
            <a:pPr algn="just"/>
            <a:r>
              <a:rPr lang="en-US" sz="2400" dirty="0" smtClean="0"/>
              <a:t>It provides users the services to execute the programs in a convenient manner.</a:t>
            </a:r>
          </a:p>
          <a:p>
            <a:pPr algn="just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AMSIKA\Desktop\download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905000"/>
            <a:ext cx="4953000" cy="2590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998</Words>
  <Application>Microsoft Office PowerPoint</Application>
  <PresentationFormat>On-screen Show (4:3)</PresentationFormat>
  <Paragraphs>101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Components of operating system</vt:lpstr>
      <vt:lpstr>Components of operating system</vt:lpstr>
      <vt:lpstr>Components of operating system </vt:lpstr>
      <vt:lpstr>Slide 4</vt:lpstr>
      <vt:lpstr>Slide 5</vt:lpstr>
      <vt:lpstr>  Operating System: User View  </vt:lpstr>
      <vt:lpstr>  Operating System: System View  </vt:lpstr>
      <vt:lpstr>Operating system services</vt:lpstr>
      <vt:lpstr>Slide 9</vt:lpstr>
      <vt:lpstr>Slide 10</vt:lpstr>
      <vt:lpstr>  Program execution  </vt:lpstr>
      <vt:lpstr>Slide 12</vt:lpstr>
      <vt:lpstr>  I/O Operation  </vt:lpstr>
      <vt:lpstr>  File system manipulation  </vt:lpstr>
      <vt:lpstr>Slide 15</vt:lpstr>
      <vt:lpstr>  Communication  </vt:lpstr>
      <vt:lpstr>Slide 17</vt:lpstr>
      <vt:lpstr>  Error handling  </vt:lpstr>
      <vt:lpstr>  Resource Management  </vt:lpstr>
      <vt:lpstr>  Protection  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Components of operating system</dc:title>
  <dc:creator>Dept of MCA and CS</dc:creator>
  <cp:lastModifiedBy>HAMSIKA</cp:lastModifiedBy>
  <cp:revision>33</cp:revision>
  <dcterms:created xsi:type="dcterms:W3CDTF">2006-08-16T00:00:00Z</dcterms:created>
  <dcterms:modified xsi:type="dcterms:W3CDTF">2019-03-22T06:04:19Z</dcterms:modified>
</cp:coreProperties>
</file>